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1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94A1-C1E8-4D3A-84BF-055E5534DE4E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C1565-06E5-46A0-B23D-51C125435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23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0573F-CE7E-4EFC-A524-C666A961A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665FF6D-FC8A-4F89-842C-19D3770E6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AE6FD2-1886-4AC8-BF2D-FA5764028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BF431-17DB-4919-957C-5841E6E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E7888-5F2A-478B-8537-4040B9D7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79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9602F-6FEB-4B3A-AE48-CA255656B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10AB2C-90D4-4B86-B37D-588235A8F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DDD7E-463C-404F-881D-22BF10AAB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7AB8EC-C4CF-4874-AACE-405009429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2CA5F-2CAE-45CC-A53E-B29138A07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E477A04-0ADE-4283-8C01-E2E1F1A6C2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2C05C7-4A72-4C6D-BF70-40F682C8A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3FF4A4-8895-48A6-A329-05B369EE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9F1DF7-BDC4-4E92-BDC9-05AEA235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3079C9-874F-49E4-A081-8ACCC8ED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88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F61D7-8753-4D3D-9BA9-1DB3B08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9FD46-97F0-4491-9469-98A6AEEFC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0EB405-3ABA-4463-A339-2CFE9B973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53CA3-FE04-48AD-A41E-31713DD0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200BED-7755-4CB7-8C42-67370ECF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5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17F6E2-F204-4028-BE64-517DB43A7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E750DF-2EB4-4B3B-AA24-961EAE366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1BCC4-4B38-4E25-ABAD-72499E0E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0F3EA-AE0B-4AD6-A5C1-B61FC971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F09721-4F99-4719-B638-C087339D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888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1CFD3-5CBD-4464-978D-AB0CF302B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03B58D-FE92-4C20-BCE7-7638515B8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37F740-49A1-49A0-9313-DAF3B3994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1E5E7A-E349-4FE0-BDAB-6BE73AA82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8AC408-A1F1-4AAE-A192-DA445100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E6E045-B572-4409-A052-6C355937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78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D619A-A64A-4872-B2BC-E37A6C81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95131E-791A-45D6-BEBF-CA7B1BF5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BB64DD-D8E3-4D4B-B4D8-95ABA288E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CDF1B13-938F-4FD0-922D-E22EB3D0B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51718ED-0D44-46E5-9920-3E28B07496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9A3AC0-D9B7-46CE-81F4-58D4A816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E81B11-FB53-4693-8120-D8252D3E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98D18A-FFE3-4B73-8B4F-484A17A8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55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A82FA-761A-4464-A4B8-B6802500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78BF3E8-6AA2-4EDD-B276-124E844FD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356FE-7DDE-46E8-A370-09B78395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79E1BAF-6B27-4245-97EB-2E7CCCE10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7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E900FB-0189-42E1-8275-B6FE7F96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38784B-DA50-41ED-B945-C292FF1E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9386BF-AB54-4261-A539-F2BB5256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18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BB9D3-B979-4B7E-B053-77D2063E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BA55EC-8A3F-4EF0-9C28-45FA619EC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26F02B-A4E2-4097-82D2-EBECF5EE7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E4D140-3352-4AD2-A0D4-9B8D7498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55ED1E-2244-4A82-AD5A-35489AB6D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D898DC-4B05-467F-85D0-91730B76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70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491298-0575-492D-9320-27262B6A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E57459-6FC4-4767-A39D-623D9B299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F70B53-3F2F-41B5-907E-C3ED6C581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362F1E-9DC6-4C80-A356-BBD122037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D48FEC-2E5F-4E3B-857B-78DE008F6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5AFD87-AF1D-4E28-BA6A-158ECD5B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06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AC0578-215D-43CB-8262-1EDFAE02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E8328D-8599-48E3-97B9-49A9F55EB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D6DF3-8C1C-4C5C-9BE3-217CCF0AB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D847F-B7E6-44D3-BCF7-D75E23BE6DBF}" type="datetimeFigureOut">
              <a:rPr lang="zh-CN" altLang="en-US" smtClean="0"/>
              <a:t>2020/12/20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333BE3-282C-4F3A-905D-5DAE13974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03B5E5-AE81-4E0A-A42F-DA4DC7AC1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781CB-335E-4521-9766-6A962A660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7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B27343-F4DA-43EC-8A98-B24744CB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65" y="123526"/>
            <a:ext cx="11262527" cy="1208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EAFBF0D-5EA5-4019-B118-3580078FF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" y="1489545"/>
            <a:ext cx="7712708" cy="42352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A7D9F4-5677-47C5-9E16-916EF0A6C588}"/>
              </a:ext>
            </a:extLst>
          </p:cNvPr>
          <p:cNvSpPr txBox="1"/>
          <p:nvPr/>
        </p:nvSpPr>
        <p:spPr>
          <a:xfrm>
            <a:off x="553033" y="5355466"/>
            <a:ext cx="355106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9C35B5-A881-41DE-B371-DF0E54DA9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277" y="4830967"/>
            <a:ext cx="5566435" cy="16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3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45817B-1CA7-4BE6-9618-D3333D88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19" y="0"/>
            <a:ext cx="9855581" cy="17110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EC25AE-3B58-4C51-8CE6-08BC08821350}"/>
              </a:ext>
            </a:extLst>
          </p:cNvPr>
          <p:cNvSpPr txBox="1"/>
          <p:nvPr/>
        </p:nvSpPr>
        <p:spPr>
          <a:xfrm>
            <a:off x="1158240" y="1678772"/>
            <a:ext cx="597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、用基本培养基培养</a:t>
            </a:r>
            <a:r>
              <a:rPr lang="en-US" altLang="zh-CN" dirty="0"/>
              <a:t>X</a:t>
            </a:r>
            <a:r>
              <a:rPr lang="zh-CN" altLang="en-US" dirty="0"/>
              <a:t>菌株，用紫外线或诱变剂进行诱导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FCA811-20B8-4689-A1A7-89A16CEE609D}"/>
              </a:ext>
            </a:extLst>
          </p:cNvPr>
          <p:cNvSpPr txBox="1"/>
          <p:nvPr/>
        </p:nvSpPr>
        <p:spPr>
          <a:xfrm>
            <a:off x="1158240" y="2230413"/>
            <a:ext cx="723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、收集菌落，稀释涂布至完全培养基上，培养一段时间，获得单菌落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25560F-10B5-43A2-B35E-E5D4EE4481C3}"/>
              </a:ext>
            </a:extLst>
          </p:cNvPr>
          <p:cNvSpPr txBox="1"/>
          <p:nvPr/>
        </p:nvSpPr>
        <p:spPr>
          <a:xfrm>
            <a:off x="1143362" y="3238683"/>
            <a:ext cx="10073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、将选取的菌落分别在基本培养基与加入了</a:t>
            </a:r>
            <a:r>
              <a:rPr lang="en-US" altLang="zh-CN" dirty="0"/>
              <a:t>His</a:t>
            </a:r>
            <a:r>
              <a:rPr lang="zh-CN" altLang="en-US" dirty="0"/>
              <a:t>的培养基上培养，若其能在加入了</a:t>
            </a:r>
            <a:r>
              <a:rPr lang="en-US" altLang="zh-CN" dirty="0"/>
              <a:t>His</a:t>
            </a:r>
            <a:r>
              <a:rPr lang="zh-CN" altLang="en-US" dirty="0"/>
              <a:t>的培养基上生长而不能在基本培养基上生长则其为</a:t>
            </a:r>
            <a:r>
              <a:rPr lang="en-US" altLang="zh-CN" dirty="0"/>
              <a:t>His</a:t>
            </a:r>
            <a:r>
              <a:rPr lang="zh-CN" altLang="en-US" dirty="0"/>
              <a:t>营养缺陷型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266F84-85F8-471E-A309-FF4257703D8F}"/>
              </a:ext>
            </a:extLst>
          </p:cNvPr>
          <p:cNvSpPr txBox="1"/>
          <p:nvPr/>
        </p:nvSpPr>
        <p:spPr>
          <a:xfrm>
            <a:off x="1158240" y="2749788"/>
            <a:ext cx="884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、将完全培养基上的菌落影印至基本培养基上，选取在基本培养基上无法生长的菌落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912960-B456-4421-AC44-6F712ABB8F40}"/>
              </a:ext>
            </a:extLst>
          </p:cNvPr>
          <p:cNvSpPr txBox="1"/>
          <p:nvPr/>
        </p:nvSpPr>
        <p:spPr>
          <a:xfrm>
            <a:off x="1239520" y="4856062"/>
            <a:ext cx="1095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</a:t>
            </a:r>
            <a:r>
              <a:rPr lang="zh-CN" altLang="en-US" b="1" dirty="0"/>
              <a:t>氨苄青霉素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在第一步时，不使用基本培养基而使用加入了氨苄青霉素的基本培养基</a:t>
            </a:r>
          </a:p>
        </p:txBody>
      </p:sp>
    </p:spTree>
    <p:extLst>
      <p:ext uri="{BB962C8B-B14F-4D97-AF65-F5344CB8AC3E}">
        <p14:creationId xmlns:p14="http://schemas.microsoft.com/office/powerpoint/2010/main" val="303856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28A3D3-6724-465F-9ECF-67DDC86C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7" y="356832"/>
            <a:ext cx="6287045" cy="8611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61AAB4-25E2-450D-B275-2B3E08E6C61F}"/>
              </a:ext>
            </a:extLst>
          </p:cNvPr>
          <p:cNvSpPr txBox="1"/>
          <p:nvPr/>
        </p:nvSpPr>
        <p:spPr>
          <a:xfrm>
            <a:off x="6096000" y="496607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9CCD45-F77E-41A9-A123-24C8D341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76" y="1428111"/>
            <a:ext cx="7603884" cy="493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068EF01-6631-4656-995F-EFF19F25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80" y="309830"/>
            <a:ext cx="8527519" cy="11583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DB550E-C771-484E-953E-CD02FB35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544" y="3353911"/>
            <a:ext cx="7080844" cy="12314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B83307-D68D-48A8-9A21-E58212BB9EC5}"/>
              </a:ext>
            </a:extLst>
          </p:cNvPr>
          <p:cNvSpPr txBox="1"/>
          <p:nvPr/>
        </p:nvSpPr>
        <p:spPr>
          <a:xfrm>
            <a:off x="4253528" y="3809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811671-B5D0-4D54-A4D7-4BCA2016A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12" y="1391104"/>
            <a:ext cx="4093987" cy="51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6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43A000-180E-4473-80B6-56519278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1" y="306014"/>
            <a:ext cx="8519898" cy="12878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955487-48CA-4DE4-8B86-C0A4B049F2EA}"/>
              </a:ext>
            </a:extLst>
          </p:cNvPr>
          <p:cNvSpPr txBox="1"/>
          <p:nvPr/>
        </p:nvSpPr>
        <p:spPr>
          <a:xfrm>
            <a:off x="5035848" y="30601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711EF0-843F-45CD-9288-03A728AA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946" y="2038119"/>
            <a:ext cx="4626532" cy="37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9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969CD9-B03D-4F28-A383-F8350C3D3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198" y="445725"/>
            <a:ext cx="8588484" cy="10287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87832C6-2CC7-44A8-99B2-3322F232C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03" y="1639553"/>
            <a:ext cx="8702794" cy="3886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AED4B4-505E-4DD4-A0FA-1DD7046A8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03" y="2528354"/>
            <a:ext cx="8542760" cy="269009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F5B98DF-0AAB-498D-BB11-0F8778586101}"/>
              </a:ext>
            </a:extLst>
          </p:cNvPr>
          <p:cNvSpPr txBox="1"/>
          <p:nvPr/>
        </p:nvSpPr>
        <p:spPr>
          <a:xfrm flipH="1">
            <a:off x="3281680" y="770074"/>
            <a:ext cx="60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7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0AB4FB-F2A7-45F4-BE28-DE906644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13" y="509486"/>
            <a:ext cx="8474174" cy="119644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27C9CD-0D06-4A8D-BD9F-7174B3D1B123}"/>
              </a:ext>
            </a:extLst>
          </p:cNvPr>
          <p:cNvSpPr txBox="1"/>
          <p:nvPr/>
        </p:nvSpPr>
        <p:spPr>
          <a:xfrm flipH="1">
            <a:off x="4490720" y="1107708"/>
            <a:ext cx="60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7436F5-9A99-4C42-967E-AD637F5F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285" y="1955203"/>
            <a:ext cx="5425910" cy="37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7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15A6AD-0311-4B5C-8F9F-043B8E64F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68" y="452104"/>
            <a:ext cx="5305232" cy="360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C5C28B-21FB-4557-BE6C-0CA264ECD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31" y="711200"/>
            <a:ext cx="8268417" cy="7620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5D20E8-6A68-4048-8B12-33B80B9F8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90" y="1603807"/>
            <a:ext cx="6675698" cy="468670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52E6B7-5C10-43EA-AB49-9FEAE39F8E50}"/>
              </a:ext>
            </a:extLst>
          </p:cNvPr>
          <p:cNvSpPr txBox="1"/>
          <p:nvPr/>
        </p:nvSpPr>
        <p:spPr>
          <a:xfrm>
            <a:off x="5547186" y="4477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816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B20869-2836-4072-B9BC-1A73C19F2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69" y="382228"/>
            <a:ext cx="8550381" cy="9525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463E05-013D-4556-B58B-A73046252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0" y="1881977"/>
            <a:ext cx="6957663" cy="3764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0F6686-FE27-4259-8376-2AAD45AF82F7}"/>
              </a:ext>
            </a:extLst>
          </p:cNvPr>
          <p:cNvSpPr txBox="1"/>
          <p:nvPr/>
        </p:nvSpPr>
        <p:spPr>
          <a:xfrm>
            <a:off x="2403808" y="6738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CAAC7D-08F0-43F4-84DD-1B11286CC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24" y="1483359"/>
            <a:ext cx="4976906" cy="25690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A4CE121-20A8-4A29-923E-E3F703CAE911}"/>
              </a:ext>
            </a:extLst>
          </p:cNvPr>
          <p:cNvSpPr txBox="1"/>
          <p:nvPr/>
        </p:nvSpPr>
        <p:spPr>
          <a:xfrm>
            <a:off x="106970" y="3886200"/>
            <a:ext cx="1063599" cy="17603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C500073-2F13-42ED-B414-9AEB6F178C22}"/>
              </a:ext>
            </a:extLst>
          </p:cNvPr>
          <p:cNvSpPr txBox="1"/>
          <p:nvPr/>
        </p:nvSpPr>
        <p:spPr>
          <a:xfrm>
            <a:off x="106970" y="3749040"/>
            <a:ext cx="1063599" cy="87376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76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50B1F8-3BEC-4B3C-8B05-CE07A173F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88" y="892660"/>
            <a:ext cx="8580864" cy="346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356CE4-03A6-437E-99B9-CC6B22108276}"/>
              </a:ext>
            </a:extLst>
          </p:cNvPr>
          <p:cNvSpPr txBox="1"/>
          <p:nvPr/>
        </p:nvSpPr>
        <p:spPr>
          <a:xfrm>
            <a:off x="8554720" y="96520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BFD2A4-5AA3-424E-BB6E-C6A3BD110517}"/>
              </a:ext>
            </a:extLst>
          </p:cNvPr>
          <p:cNvSpPr txBox="1"/>
          <p:nvPr/>
        </p:nvSpPr>
        <p:spPr>
          <a:xfrm>
            <a:off x="7458494" y="233078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B4716A-48F1-4646-B121-3881F6D0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494" y="3696367"/>
            <a:ext cx="3926215" cy="25012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838D239-519D-4DCB-9688-B4D3AC03B690}"/>
              </a:ext>
            </a:extLst>
          </p:cNvPr>
          <p:cNvSpPr txBox="1"/>
          <p:nvPr/>
        </p:nvSpPr>
        <p:spPr>
          <a:xfrm>
            <a:off x="3515360" y="35117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90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6BA94D-82EE-4D4B-B1D6-3B9E2A68D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90" y="634783"/>
            <a:ext cx="7605419" cy="49991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9CD531C-7710-4833-8946-DC429607A054}"/>
              </a:ext>
            </a:extLst>
          </p:cNvPr>
          <p:cNvSpPr txBox="1"/>
          <p:nvPr/>
        </p:nvSpPr>
        <p:spPr>
          <a:xfrm>
            <a:off x="2458720" y="276502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C998C-C2CA-46E5-9C55-64AA06A11B60}"/>
              </a:ext>
            </a:extLst>
          </p:cNvPr>
          <p:cNvSpPr txBox="1"/>
          <p:nvPr/>
        </p:nvSpPr>
        <p:spPr>
          <a:xfrm>
            <a:off x="7335520" y="13919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A6FDFA-D156-4857-B89F-229FB05E5149}"/>
              </a:ext>
            </a:extLst>
          </p:cNvPr>
          <p:cNvSpPr txBox="1"/>
          <p:nvPr/>
        </p:nvSpPr>
        <p:spPr>
          <a:xfrm>
            <a:off x="2299862" y="353897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F8A69AD-9DCB-4499-ACD9-701A1AABB43A}"/>
              </a:ext>
            </a:extLst>
          </p:cNvPr>
          <p:cNvSpPr txBox="1"/>
          <p:nvPr/>
        </p:nvSpPr>
        <p:spPr>
          <a:xfrm>
            <a:off x="7934960" y="524679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BB375B-8915-402B-A450-AA9D2E8A0BB3}"/>
              </a:ext>
            </a:extLst>
          </p:cNvPr>
          <p:cNvSpPr txBox="1"/>
          <p:nvPr/>
        </p:nvSpPr>
        <p:spPr>
          <a:xfrm>
            <a:off x="3241040" y="854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93DA32-B74B-4C03-B61A-9FF897C82C64}"/>
              </a:ext>
            </a:extLst>
          </p:cNvPr>
          <p:cNvSpPr txBox="1"/>
          <p:nvPr/>
        </p:nvSpPr>
        <p:spPr>
          <a:xfrm>
            <a:off x="4937760" y="410614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52C4D16-F682-4402-811A-8C21B55137B5}"/>
              </a:ext>
            </a:extLst>
          </p:cNvPr>
          <p:cNvSpPr txBox="1"/>
          <p:nvPr/>
        </p:nvSpPr>
        <p:spPr>
          <a:xfrm>
            <a:off x="6014720" y="19520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EA9237-99C5-40E2-8ECC-89C9DDF14F7F}"/>
              </a:ext>
            </a:extLst>
          </p:cNvPr>
          <p:cNvSpPr txBox="1"/>
          <p:nvPr/>
        </p:nvSpPr>
        <p:spPr>
          <a:xfrm>
            <a:off x="6222469" y="4664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7DC32ED-B5EA-42BB-92B0-2D9BCC620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464" y="571934"/>
            <a:ext cx="3313974" cy="20093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4E8A3DD-2CA7-4029-ABAD-1149D0CDC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27" y="5657691"/>
            <a:ext cx="7756678" cy="76172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E56B5D0-2A5C-4903-8CB8-C13406C97754}"/>
              </a:ext>
            </a:extLst>
          </p:cNvPr>
          <p:cNvSpPr txBox="1"/>
          <p:nvPr/>
        </p:nvSpPr>
        <p:spPr>
          <a:xfrm>
            <a:off x="8240824" y="585388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499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E8B0E0-FA6B-4A99-A9A1-833E20B8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97" y="213361"/>
            <a:ext cx="4512863" cy="38912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361EEF-6257-4310-8E07-147A5AD98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0" y="4278338"/>
            <a:ext cx="6295178" cy="20716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D2B7A3-8CFB-4F82-A623-0C52F8D6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80" y="528394"/>
            <a:ext cx="6462320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8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3795DF-4B9F-4377-BF6B-3E38711D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824" y="939691"/>
            <a:ext cx="9519438" cy="41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7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2F545D-19B4-4592-B3F7-1A5BA1BE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1" y="780820"/>
            <a:ext cx="7361558" cy="52963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FFCD092-B606-44B4-BCF7-72BD5138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64" y="943417"/>
            <a:ext cx="5058656" cy="39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DD58E1-0796-4AFD-93B8-4A5824F6D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" y="0"/>
            <a:ext cx="11180812" cy="11544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5055D8-5401-4141-BBD7-A860A7E3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634" y="1794534"/>
            <a:ext cx="9575532" cy="29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8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D57BF3B-BE15-4C83-987C-E7F563507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98" y="1409485"/>
            <a:ext cx="8779001" cy="49534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8D57CE-EC9E-4067-A0C5-249DF6817354}"/>
              </a:ext>
            </a:extLst>
          </p:cNvPr>
          <p:cNvSpPr txBox="1"/>
          <p:nvPr/>
        </p:nvSpPr>
        <p:spPr>
          <a:xfrm>
            <a:off x="9966960" y="2045430"/>
            <a:ext cx="159512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生物大分子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3200" dirty="0"/>
              <a:t>糖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蛋白质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核酸</a:t>
            </a:r>
            <a:endParaRPr lang="en-US" altLang="zh-CN" sz="3200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265FC7-995F-4C79-914F-24C56ADC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" y="0"/>
            <a:ext cx="11180812" cy="11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61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D64D7D-7EA3-40C3-84A4-95981E2A6792}"/>
              </a:ext>
            </a:extLst>
          </p:cNvPr>
          <p:cNvSpPr txBox="1"/>
          <p:nvPr/>
        </p:nvSpPr>
        <p:spPr>
          <a:xfrm>
            <a:off x="690880" y="59944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生物大分子进化的特点：</a:t>
            </a:r>
            <a:endParaRPr lang="en-US" altLang="zh-CN" sz="24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A4B166-61D2-419E-9F66-27D746321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4" y="1061105"/>
            <a:ext cx="3162574" cy="3353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70F01D-8893-4695-B677-F6834BD13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59" y="1400839"/>
            <a:ext cx="8085521" cy="914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EE4834-C1A6-4937-903F-8FE538451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522" y="3276102"/>
            <a:ext cx="7014993" cy="27280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34E9D32-7454-4239-A8CF-469E180DCC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14" y="2628055"/>
            <a:ext cx="2354784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3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D64D7D-7EA3-40C3-84A4-95981E2A6792}"/>
              </a:ext>
            </a:extLst>
          </p:cNvPr>
          <p:cNvSpPr txBox="1"/>
          <p:nvPr/>
        </p:nvSpPr>
        <p:spPr>
          <a:xfrm>
            <a:off x="690880" y="59944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中性突变学说：</a:t>
            </a:r>
            <a:endParaRPr lang="en-US" altLang="zh-CN" sz="2400" b="1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FDBD174-5752-4177-A598-4B4BE4FA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39" y="979825"/>
            <a:ext cx="8454721" cy="1947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F233C7-155F-418D-BABF-1C8F95D31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82" y="3307410"/>
            <a:ext cx="4366498" cy="304218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CA4F281-50F4-46CE-B308-5457F4920973}"/>
              </a:ext>
            </a:extLst>
          </p:cNvPr>
          <p:cNvSpPr txBox="1"/>
          <p:nvPr/>
        </p:nvSpPr>
        <p:spPr>
          <a:xfrm>
            <a:off x="5161280" y="4006719"/>
            <a:ext cx="6647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第二位置上的碱基会较多的改变蛋白质的功能</a:t>
            </a:r>
            <a:endParaRPr lang="en-US" altLang="zh-CN" sz="2400" b="1" dirty="0"/>
          </a:p>
          <a:p>
            <a:r>
              <a:rPr lang="zh-CN" altLang="en-US" sz="2400" b="1" dirty="0"/>
              <a:t>第三位置上的碱基，约半数不改变蛋白质的功能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415941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A21C7A5-1097-4682-8443-584975CF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17" y="357874"/>
            <a:ext cx="9060965" cy="61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71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DD01C1A-2598-4256-B3B3-210A954F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59" y="332417"/>
            <a:ext cx="7919041" cy="2782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DA068D-8814-47A2-9296-2D28D17F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59" y="3115318"/>
            <a:ext cx="7522801" cy="21358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3684F7-A5EB-4BE7-A43D-1E3C232AC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159" y="5251190"/>
            <a:ext cx="7522801" cy="114001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CB6C1D-5E6C-4CA1-AA38-2E52D0828127}"/>
              </a:ext>
            </a:extLst>
          </p:cNvPr>
          <p:cNvSpPr txBox="1"/>
          <p:nvPr/>
        </p:nvSpPr>
        <p:spPr>
          <a:xfrm>
            <a:off x="8930640" y="5455920"/>
            <a:ext cx="2225040" cy="584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宏基因组学</a:t>
            </a:r>
          </a:p>
        </p:txBody>
      </p:sp>
    </p:spTree>
    <p:extLst>
      <p:ext uri="{BB962C8B-B14F-4D97-AF65-F5344CB8AC3E}">
        <p14:creationId xmlns:p14="http://schemas.microsoft.com/office/powerpoint/2010/main" val="186378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175</Words>
  <Application>Microsoft Office PowerPoint</Application>
  <PresentationFormat>宽屏</PresentationFormat>
  <Paragraphs>37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屹诺</dc:creator>
  <cp:lastModifiedBy>马 屹诺</cp:lastModifiedBy>
  <cp:revision>16</cp:revision>
  <dcterms:created xsi:type="dcterms:W3CDTF">2020-12-20T07:26:22Z</dcterms:created>
  <dcterms:modified xsi:type="dcterms:W3CDTF">2020-12-20T10:12:59Z</dcterms:modified>
</cp:coreProperties>
</file>